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5" r:id="rId1"/>
  </p:sldMasterIdLst>
  <p:sldIdLst>
    <p:sldId id="256" r:id="rId2"/>
    <p:sldId id="266" r:id="rId3"/>
    <p:sldId id="272" r:id="rId4"/>
    <p:sldId id="285" r:id="rId5"/>
    <p:sldId id="291" r:id="rId6"/>
    <p:sldId id="297" r:id="rId7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2E19E1-A469-CC29-1897-6016037350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E85CAD0-8B0D-3EF5-D1A3-6D81E9E09F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9E2538E-047E-A511-C7CF-7EF216CD62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DD21E1-992E-439C-A652-0DD901D1802A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2113729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50EBE5A-AC0F-40A5-7E5F-BB3A95B9D0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D20109-400D-E2D0-CEE9-7225317528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403108C-8F72-CCB1-DD47-1EA6F18FBF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AA2C50-0A6A-4BD5-97C3-00432E0919A2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2419376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D123228-A71A-C9DB-5331-70F3EA4B59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41BAC5D-81C9-D558-3582-4FD46A6FA9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F6CDD58-B142-E8EF-17D2-1EA8D3DB00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3866A3-7F82-465A-BD98-6EF8DD6FE79C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9516491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5D985C-8D6E-6B54-B3B9-9F073D9A43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E98A4B-1881-618C-46D2-7660D771D7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9A6962-AAFC-6FCD-91C8-678F5B96F7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1136C4-06AA-42DE-9991-32E6C185BD3D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3419879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E09F1A-079A-DC55-1A42-267B556129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9713B7B-B161-A050-6205-0640BE427B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5F3FC84-6151-3C20-5147-BE75129EF0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D9A667-269B-4FAD-9995-062F1ABE44AF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6080503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5406864A-7654-ACE9-773E-49BA1FCB61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7ED11C46-054B-B903-2C7F-EFEB42599A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1BA4375-785C-219F-6749-572CCE48EA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D1F37F-49E1-4BCD-B2E2-7F2975D5455C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2164553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CD13D0AE-8D8D-0630-A706-2C268D2A6F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A949E0A1-82D3-91DE-081F-B97607EC6A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6FDB010F-2C2B-7084-0137-AEC3699070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B35EA1-C223-45C6-9EF7-49E17BC38377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451219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B97CC981-AF51-A04C-0BB0-641D203950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D2DB4728-17BA-A59F-448D-F57C068C09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A930A1C8-4DCD-D06E-86C4-F3D997D8B9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8C3CEE-5492-416B-84C7-0751C6CEC97C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0202740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EA2A0A40-91C2-AAB6-EAE2-64D6E36542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875C1257-3429-B262-36D3-5CAA6274C4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F077E6B4-8B96-9B06-11A1-C58BA367B7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0091EF-75AE-4B0F-A2B8-154A374BC3DA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774368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7F0821EF-0B89-59E1-DBE3-BC7475E8DA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9B4807F9-6216-CC13-FA49-AC60C1C4FD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C1B91D92-5FE9-5E0D-789F-2A7ED9F7F9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A171E5-D9B9-4827-B257-4C2F8E6D956C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5101134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C32D9FD9-2E07-61A8-CAD9-649D7D8200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E7541D47-560F-51C1-4AC5-5E4AB61919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6E9FA73B-D149-7D35-A5B5-1E693EB304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9BDF77-2532-49A9-AC79-7A2BF3F70613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8011322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D26B77BD-5678-647A-5795-588C7E836B1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6E147669-E5F3-53E5-64D2-BFCA740BF1F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DDE9665-36B0-8A4D-3B69-136A4F74B9C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B2C83E8-9733-EEDF-8B85-C1B827473FD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622AD14-5F44-4B6B-CC67-AC44124DA71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4752FD4-5F1D-4265-B697-101E550ACE45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">
            <a:extLst>
              <a:ext uri="{FF2B5EF4-FFF2-40B4-BE49-F238E27FC236}">
                <a16:creationId xmlns:a16="http://schemas.microsoft.com/office/drawing/2014/main" id="{BDB88A4F-EFA1-EBB7-76CE-BDF301E334B1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2063750" y="2060575"/>
            <a:ext cx="8458200" cy="3014663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AU" altLang="en-US" sz="2000" dirty="0"/>
              <a:t>Verse 1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My God, my Father, make me strong,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When tasks of life seem hard and long,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To greet them with this triumph‑song: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Thy will be done.</a:t>
            </a:r>
            <a:endParaRPr lang="en-AU" altLang="en-US" sz="44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3">
            <a:extLst>
              <a:ext uri="{FF2B5EF4-FFF2-40B4-BE49-F238E27FC236}">
                <a16:creationId xmlns:a16="http://schemas.microsoft.com/office/drawing/2014/main" id="{2C2D5ECF-8EB9-BE86-5A93-9D5A453BAEBF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135188" y="1773238"/>
            <a:ext cx="8458200" cy="3157537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AU" altLang="en-US" sz="2000" dirty="0"/>
              <a:t>Verse 2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Draw from my timid eyes the veil,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To show, where earthly forces fail,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Thy power and love must still prevail,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Thy will be done.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>
            <a:extLst>
              <a:ext uri="{FF2B5EF4-FFF2-40B4-BE49-F238E27FC236}">
                <a16:creationId xmlns:a16="http://schemas.microsoft.com/office/drawing/2014/main" id="{4ED0830E-033E-5BA9-44B6-281B3B1812D6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866900" y="1628775"/>
            <a:ext cx="8458200" cy="3384550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AU" altLang="en-US" sz="2400"/>
              <a:t>Verse 3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With confident and humble mind,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Freedom in service I would find,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Praying through every toil assigned,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Thy will be done.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3">
            <a:extLst>
              <a:ext uri="{FF2B5EF4-FFF2-40B4-BE49-F238E27FC236}">
                <a16:creationId xmlns:a16="http://schemas.microsoft.com/office/drawing/2014/main" id="{5879E0AE-CE7A-5F79-612C-8AFB9EE7097E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135188" y="1557338"/>
            <a:ext cx="8458200" cy="3373437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AU" altLang="en-US"/>
              <a:t>Verse 4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Things deemed impossible I dare,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Thine is the call and thine the care;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Thy wisdom shall the way prepare,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/>
              <a:t>Thy will be done.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1" name="Rectangle 3">
            <a:extLst>
              <a:ext uri="{FF2B5EF4-FFF2-40B4-BE49-F238E27FC236}">
                <a16:creationId xmlns:a16="http://schemas.microsoft.com/office/drawing/2014/main" id="{72D12579-A55E-157D-52EB-D0A50A732EFE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063750" y="1700213"/>
            <a:ext cx="8458200" cy="3097212"/>
          </a:xfrm>
        </p:spPr>
        <p:txBody>
          <a:bodyPr rtlCol="0">
            <a:normAutofit lnSpcReduction="10000"/>
          </a:bodyPr>
          <a:lstStyle/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2400" dirty="0"/>
              <a:t>Verse 5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All power is here and round me now,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Faithful I stand in rule and vow,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While 'tis not I, but ever thou: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Thy will be done.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3">
            <a:extLst>
              <a:ext uri="{FF2B5EF4-FFF2-40B4-BE49-F238E27FC236}">
                <a16:creationId xmlns:a16="http://schemas.microsoft.com/office/drawing/2014/main" id="{B52E6B9D-1F86-2465-C35A-EAB39F6B9F13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866900" y="1881188"/>
            <a:ext cx="8458200" cy="3095625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AU" altLang="en-US" sz="2400"/>
              <a:t>Verse 6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3600"/>
              <a:t>Heaven's music chimes the glad days in,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3600"/>
              <a:t>Hope soars beyond death, pain and sin,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3600"/>
              <a:t>Faith shouts in triumph, love must win,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3600"/>
              <a:t>Thy will be done.</a:t>
            </a:r>
          </a:p>
        </p:txBody>
      </p:sp>
      <p:sp>
        <p:nvSpPr>
          <p:cNvPr id="7171" name="TextBox 8">
            <a:extLst>
              <a:ext uri="{FF2B5EF4-FFF2-40B4-BE49-F238E27FC236}">
                <a16:creationId xmlns:a16="http://schemas.microsoft.com/office/drawing/2014/main" id="{071FB0EC-7F5F-2E21-96F5-9B5F3A784D6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3525" y="6021388"/>
            <a:ext cx="2663825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en-US" sz="1100"/>
              <a:t>My God, my Father, make me strong </a:t>
            </a:r>
          </a:p>
          <a:p>
            <a:pPr eaLnBrk="1" hangingPunct="1"/>
            <a:r>
              <a:rPr lang="en-US" altLang="en-US" sz="1100"/>
              <a:t>Frederick Mann (1846-1928)</a:t>
            </a:r>
          </a:p>
          <a:p>
            <a:pPr eaLnBrk="1" hangingPunct="1"/>
            <a:r>
              <a:rPr lang="en-US" altLang="en-US" sz="1100"/>
              <a:t>© The General of The Salvation Army </a:t>
            </a:r>
            <a:endParaRPr lang="en-AU" altLang="en-US" sz="110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40</TotalTime>
  <Words>208</Words>
  <Application>Microsoft Office PowerPoint</Application>
  <PresentationFormat>Widescreen</PresentationFormat>
  <Paragraphs>33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Calibri</vt:lpstr>
      <vt:lpstr>Arial</vt:lpstr>
      <vt:lpstr>Calibri Light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744. My God, My Father</dc:title>
  <dc:creator>E. Langley Smith</dc:creator>
  <cp:lastModifiedBy>Narelle Wheaton</cp:lastModifiedBy>
  <cp:revision>6</cp:revision>
  <dcterms:created xsi:type="dcterms:W3CDTF">2001-04-21T12:58:04Z</dcterms:created>
  <dcterms:modified xsi:type="dcterms:W3CDTF">2023-07-26T03:25:32Z</dcterms:modified>
</cp:coreProperties>
</file>